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060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E6870-895D-4642-BEAF-A7EEEF29CB3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F2727-C71E-4411-B753-524089A3C6D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56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32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6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52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55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3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0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33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1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06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3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BB485-9796-4C90-B21F-7D9E116D30D0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36DDA-7191-4774-B74F-E6F449AC149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24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ChangeArrowheads="1"/>
          </p:cNvSpPr>
          <p:nvPr/>
        </p:nvSpPr>
        <p:spPr bwMode="auto">
          <a:xfrm>
            <a:off x="4222750" y="4232212"/>
            <a:ext cx="2446338" cy="4737588"/>
          </a:xfrm>
          <a:prstGeom prst="rect">
            <a:avLst/>
          </a:prstGeom>
          <a:solidFill>
            <a:srgbClr val="DCDEDE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9368" tIns="29684" rIns="59368" bIns="29684" anchor="ctr"/>
          <a:lstStyle/>
          <a:p>
            <a:pPr defTabSz="296863" eaLnBrk="0" hangingPunct="0"/>
            <a:endParaRPr lang="en-US" sz="1600" dirty="0">
              <a:ea typeface="MS PGothic" pitchFamily="34" charset="-128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4222750" y="2051720"/>
            <a:ext cx="2446338" cy="2180492"/>
          </a:xfrm>
          <a:prstGeom prst="rect">
            <a:avLst/>
          </a:prstGeom>
          <a:solidFill>
            <a:srgbClr val="DCDEDE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9368" tIns="29684" rIns="59368" bIns="29684" anchor="ctr"/>
          <a:lstStyle/>
          <a:p>
            <a:pPr defTabSz="296863" eaLnBrk="0" hangingPunct="0"/>
            <a:endParaRPr lang="en-US" sz="1600" dirty="0">
              <a:ea typeface="MS PGothic" pitchFamily="34" charset="-128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28600" y="1198685"/>
            <a:ext cx="6437313" cy="635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2" tIns="45697" rIns="91392" bIns="456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 dirty="0">
                <a:ea typeface="MS PGothic" pitchFamily="34" charset="-128"/>
              </a:rPr>
              <a:t>Combispreder Fiedler</a:t>
            </a:r>
          </a:p>
          <a:p>
            <a:pPr algn="r">
              <a:lnSpc>
                <a:spcPts val="1000"/>
              </a:lnSpc>
              <a:spcBef>
                <a:spcPct val="50000"/>
              </a:spcBef>
            </a:pPr>
            <a:r>
              <a:rPr lang="en-US" sz="1600" dirty="0">
                <a:ea typeface="MS PGothic" pitchFamily="34" charset="-128"/>
              </a:rPr>
              <a:t>FWS 200 / FWS 200 K for MIC 26</a:t>
            </a:r>
          </a:p>
        </p:txBody>
      </p:sp>
      <p:sp>
        <p:nvSpPr>
          <p:cNvPr id="3077" name="Text Box 15"/>
          <p:cNvSpPr txBox="1">
            <a:spLocks noChangeArrowheads="1"/>
          </p:cNvSpPr>
          <p:nvPr/>
        </p:nvSpPr>
        <p:spPr bwMode="auto">
          <a:xfrm>
            <a:off x="4303735" y="3744030"/>
            <a:ext cx="2474738" cy="629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697" rIns="91392" bIns="45697">
            <a:spAutoFit/>
          </a:bodyPr>
          <a:lstStyle>
            <a:lvl1pPr marL="190500" indent="-190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397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a-DK" sz="1400" dirty="0">
                <a:ea typeface="MS PGothic" pitchFamily="34" charset="-128"/>
              </a:rPr>
              <a:t>Funktioner Udlægger </a:t>
            </a:r>
          </a:p>
          <a:p>
            <a:pPr marL="180000">
              <a:defRPr/>
            </a:pPr>
            <a:r>
              <a:rPr lang="da-DK" sz="1000" dirty="0">
                <a:ea typeface="MS PGothic" pitchFamily="34" charset="-128"/>
              </a:rPr>
              <a:t>Udlæggerbredde 0,9 meter</a:t>
            </a:r>
          </a:p>
          <a:p>
            <a:pPr marL="180000">
              <a:defRPr/>
            </a:pPr>
            <a:endParaRPr lang="da-DK" sz="1000" dirty="0">
              <a:ea typeface="MS PGothic" pitchFamily="34" charset="-128"/>
            </a:endParaRPr>
          </a:p>
          <a:p>
            <a:pPr marL="180000">
              <a:defRPr/>
            </a:pPr>
            <a:r>
              <a:rPr lang="da-DK" sz="1000" dirty="0">
                <a:ea typeface="MS PGothic" pitchFamily="34" charset="-128"/>
              </a:rPr>
              <a:t>Leveres klar til brug med normal dansk</a:t>
            </a:r>
          </a:p>
          <a:p>
            <a:pPr marL="180000">
              <a:defRPr/>
            </a:pPr>
            <a:r>
              <a:rPr lang="da-DK" sz="1000" dirty="0">
                <a:ea typeface="MS PGothic" pitchFamily="34" charset="-128"/>
              </a:rPr>
              <a:t>      fugtigt salt. Kan også konfigureres til </a:t>
            </a:r>
          </a:p>
          <a:p>
            <a:pPr marL="180000">
              <a:defRPr/>
            </a:pPr>
            <a:r>
              <a:rPr lang="da-DK" sz="1000" dirty="0">
                <a:ea typeface="MS PGothic" pitchFamily="34" charset="-128"/>
              </a:rPr>
              <a:t>      fint posesalt, sand eller salt blanding.</a:t>
            </a:r>
          </a:p>
          <a:p>
            <a:pPr marL="180000">
              <a:defRPr/>
            </a:pPr>
            <a:endParaRPr lang="da-DK" sz="1000" dirty="0">
              <a:ea typeface="MS PGothic" pitchFamily="34" charset="-128"/>
            </a:endParaRPr>
          </a:p>
          <a:p>
            <a:pPr marL="180000">
              <a:defRPr/>
            </a:pPr>
            <a:r>
              <a:rPr lang="da-DK" sz="1000" dirty="0">
                <a:ea typeface="MS PGothic" pitchFamily="34" charset="-128"/>
              </a:rPr>
              <a:t>Udskiftelige Knaster og </a:t>
            </a:r>
            <a:r>
              <a:rPr lang="da-DK" sz="1000" dirty="0" err="1">
                <a:ea typeface="MS PGothic" pitchFamily="34" charset="-128"/>
              </a:rPr>
              <a:t>omrørerfingre</a:t>
            </a:r>
            <a:endParaRPr lang="da-DK" sz="1000" dirty="0">
              <a:ea typeface="MS PGothic" pitchFamily="34" charset="-128"/>
            </a:endParaRPr>
          </a:p>
          <a:p>
            <a:pPr marL="0">
              <a:defRPr/>
            </a:pPr>
            <a:r>
              <a:rPr lang="da-DK" sz="1000" dirty="0">
                <a:ea typeface="MS PGothic" pitchFamily="34" charset="-128"/>
              </a:rPr>
              <a:t>      I rustfrit stål</a:t>
            </a:r>
          </a:p>
          <a:p>
            <a:pPr marL="0">
              <a:defRPr/>
            </a:pPr>
            <a:endParaRPr lang="da-DK" sz="800" dirty="0">
              <a:ea typeface="MS PGothic" pitchFamily="34" charset="-128"/>
            </a:endParaRPr>
          </a:p>
          <a:p>
            <a:pPr marL="180000">
              <a:defRPr/>
            </a:pPr>
            <a:r>
              <a:rPr lang="da-DK" sz="1000" dirty="0">
                <a:ea typeface="MS PGothic" pitchFamily="34" charset="-128"/>
              </a:rPr>
              <a:t>Kørselsafhængig styring I kabine som</a:t>
            </a:r>
          </a:p>
          <a:p>
            <a:pPr marL="180000">
              <a:defRPr/>
            </a:pPr>
            <a:r>
              <a:rPr lang="da-DK" sz="1000" dirty="0">
                <a:ea typeface="MS PGothic" pitchFamily="34" charset="-128"/>
              </a:rPr>
              <a:t>      tilvalg</a:t>
            </a:r>
          </a:p>
          <a:p>
            <a:pPr>
              <a:spcBef>
                <a:spcPct val="50000"/>
              </a:spcBef>
              <a:defRPr/>
            </a:pPr>
            <a:r>
              <a:rPr lang="da-DK" sz="1400" dirty="0">
                <a:ea typeface="MS PGothic" pitchFamily="34" charset="-128"/>
              </a:rPr>
              <a:t>Funktioner Spreder</a:t>
            </a:r>
          </a:p>
          <a:p>
            <a:pPr>
              <a:spcBef>
                <a:spcPct val="50000"/>
              </a:spcBef>
              <a:defRPr/>
            </a:pPr>
            <a:r>
              <a:rPr lang="en-GB" sz="1000" dirty="0" err="1">
                <a:ea typeface="MS PGothic" pitchFamily="34" charset="-128"/>
              </a:rPr>
              <a:t>Spredebredde</a:t>
            </a:r>
            <a:r>
              <a:rPr lang="en-GB" sz="1000" dirty="0">
                <a:ea typeface="MS PGothic" pitchFamily="34" charset="-128"/>
              </a:rPr>
              <a:t> 1- 8 meter, afhængig af materiale</a:t>
            </a:r>
          </a:p>
          <a:p>
            <a:pPr>
              <a:spcBef>
                <a:spcPct val="50000"/>
              </a:spcBef>
              <a:defRPr/>
            </a:pPr>
            <a:r>
              <a:rPr lang="en-GB" sz="1000" dirty="0">
                <a:ea typeface="MS PGothic" pitchFamily="34" charset="-128"/>
              </a:rPr>
              <a:t>Spredetallerken I rustfrit</a:t>
            </a:r>
          </a:p>
          <a:p>
            <a:pPr>
              <a:spcBef>
                <a:spcPct val="50000"/>
              </a:spcBef>
              <a:defRPr/>
            </a:pPr>
            <a:r>
              <a:rPr lang="en-GB" sz="1000" dirty="0">
                <a:ea typeface="MS PGothic" pitchFamily="34" charset="-128"/>
              </a:rPr>
              <a:t>Kørselsafhængigstyring fra kabine som tilvalg</a:t>
            </a:r>
          </a:p>
          <a:p>
            <a:pPr>
              <a:spcBef>
                <a:spcPct val="50000"/>
              </a:spcBef>
              <a:defRPr/>
            </a:pPr>
            <a:r>
              <a:rPr lang="en-GB" sz="1000" dirty="0">
                <a:ea typeface="MS PGothic" pitchFamily="34" charset="-128"/>
              </a:rPr>
              <a:t>Omskifter mellem udlægger og spredetallerken I kabine</a:t>
            </a:r>
          </a:p>
          <a:p>
            <a:pPr>
              <a:spcBef>
                <a:spcPct val="50000"/>
              </a:spcBef>
              <a:defRPr/>
            </a:pPr>
            <a:r>
              <a:rPr lang="en-GB" sz="1400" dirty="0">
                <a:ea typeface="MS PGothic" pitchFamily="34" charset="-128"/>
              </a:rPr>
              <a:t>Tekniske data</a:t>
            </a:r>
          </a:p>
          <a:p>
            <a:pPr>
              <a:spcBef>
                <a:spcPct val="50000"/>
              </a:spcBef>
              <a:defRPr/>
            </a:pPr>
            <a:r>
              <a:rPr lang="en-GB" sz="1000" dirty="0">
                <a:ea typeface="MS PGothic" pitchFamily="34" charset="-128"/>
              </a:rPr>
              <a:t>Indhold: 120 liter + 400 liter I lad.</a:t>
            </a:r>
          </a:p>
          <a:p>
            <a:pPr>
              <a:spcBef>
                <a:spcPct val="50000"/>
              </a:spcBef>
              <a:defRPr/>
            </a:pPr>
            <a:r>
              <a:rPr lang="en-GB" sz="1000" dirty="0">
                <a:ea typeface="MS PGothic" pitchFamily="34" charset="-128"/>
              </a:rPr>
              <a:t>L X B X H udlægger 295 x 1130 x 890</a:t>
            </a:r>
          </a:p>
          <a:p>
            <a:pPr>
              <a:spcBef>
                <a:spcPct val="50000"/>
              </a:spcBef>
              <a:defRPr/>
            </a:pPr>
            <a:r>
              <a:rPr lang="en-GB" sz="1000" dirty="0">
                <a:ea typeface="MS PGothic" pitchFamily="34" charset="-128"/>
              </a:rPr>
              <a:t>L X B X H spreder: 665 x 1130 x 990</a:t>
            </a:r>
          </a:p>
          <a:p>
            <a:pPr>
              <a:spcBef>
                <a:spcPct val="50000"/>
              </a:spcBef>
              <a:defRPr/>
            </a:pPr>
            <a:r>
              <a:rPr lang="en-GB" sz="1000" dirty="0">
                <a:ea typeface="MS PGothic" pitchFamily="34" charset="-128"/>
              </a:rPr>
              <a:t>Farve Kommunal orange RAL 2011</a:t>
            </a:r>
          </a:p>
          <a:p>
            <a:pPr>
              <a:spcBef>
                <a:spcPct val="50000"/>
              </a:spcBef>
              <a:defRPr/>
            </a:pPr>
            <a:r>
              <a:rPr lang="en-GB" sz="1000" dirty="0">
                <a:ea typeface="MS PGothic" pitchFamily="34" charset="-128"/>
              </a:rPr>
              <a:t>Vægt 125 / 169 kg</a:t>
            </a:r>
          </a:p>
          <a:p>
            <a:pPr>
              <a:spcBef>
                <a:spcPct val="50000"/>
              </a:spcBef>
              <a:defRPr/>
            </a:pPr>
            <a:endParaRPr lang="en-GB" sz="1400" dirty="0">
              <a:ea typeface="MS PGothic" pitchFamily="34" charset="-128"/>
            </a:endParaRPr>
          </a:p>
          <a:p>
            <a:pPr>
              <a:spcBef>
                <a:spcPct val="50000"/>
              </a:spcBef>
              <a:defRPr/>
            </a:pPr>
            <a:endParaRPr lang="en-GB" sz="1000" dirty="0">
              <a:ea typeface="MS PGothic" pitchFamily="34" charset="-128"/>
            </a:endParaRPr>
          </a:p>
          <a:p>
            <a:pPr>
              <a:spcBef>
                <a:spcPct val="50000"/>
              </a:spcBef>
              <a:defRPr/>
            </a:pPr>
            <a:r>
              <a:rPr lang="en-GB" sz="1000" dirty="0">
                <a:ea typeface="MS PGothic" pitchFamily="34" charset="-128"/>
              </a:rPr>
              <a:t> </a:t>
            </a:r>
          </a:p>
          <a:p>
            <a:pPr>
              <a:spcBef>
                <a:spcPct val="50000"/>
              </a:spcBef>
              <a:defRPr/>
            </a:pPr>
            <a:endParaRPr lang="en-GB" sz="1400" dirty="0">
              <a:ea typeface="MS PGothic" pitchFamily="34" charset="-128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43" b="21958"/>
          <a:stretch/>
        </p:blipFill>
        <p:spPr>
          <a:xfrm>
            <a:off x="4222750" y="2051720"/>
            <a:ext cx="2443163" cy="1629526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2051720"/>
            <a:ext cx="3936000" cy="295200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5148064"/>
            <a:ext cx="3936000" cy="29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1762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126</Words>
  <Application>Microsoft Office PowerPoint</Application>
  <PresentationFormat>Skærmshow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Kontortema</vt:lpstr>
      <vt:lpstr>PowerPoint-præsentation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Flemming Christensen</dc:creator>
  <cp:lastModifiedBy>Charlotte Hagedorn</cp:lastModifiedBy>
  <cp:revision>10</cp:revision>
  <cp:lastPrinted>2015-09-02T07:13:06Z</cp:lastPrinted>
  <dcterms:created xsi:type="dcterms:W3CDTF">2015-06-16T19:52:06Z</dcterms:created>
  <dcterms:modified xsi:type="dcterms:W3CDTF">2022-10-19T10:46:18Z</dcterms:modified>
</cp:coreProperties>
</file>